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4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06" autoAdjust="0"/>
    <p:restoredTop sz="78420" autoAdjust="0"/>
  </p:normalViewPr>
  <p:slideViewPr>
    <p:cSldViewPr snapToGrid="0">
      <p:cViewPr>
        <p:scale>
          <a:sx n="150" d="100"/>
          <a:sy n="150" d="100"/>
        </p:scale>
        <p:origin x="552" y="-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C65491-7958-4B72-B484-8080B9339B1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165754-BA32-49C3-AEA0-445D41395B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73240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Crayons by Fails and Olsen Jr.</a:t>
            </a:r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u="sng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http://citeseerx.ist.psu.edu/viewdoc/download?doi=10.1.1.14.8362&amp;rep=rep1&amp;type=pdf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165754-BA32-49C3-AEA0-445D41395B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5815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D92A0-77B1-47E7-9EFD-2FBBFBF7C1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48502DB-6C7A-49DE-ACB8-B533EFB0DED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C4F650-0B8C-4CA0-A172-9013D87978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80BC9-AB25-43AB-8A0D-63A9EE735D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6E3A8D-AB2C-4FB5-AFDB-0F73776FF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679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6CAB3-2E1A-4451-AEF3-5D0642598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6E66E-C944-47DE-ABFF-FACC53A313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F3E76F-E85E-45E9-A6FF-5434E3477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090B0B-FD8C-4241-A31A-C269CDD0F7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7453216-18D8-4937-BB9B-118ECBB45E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39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25CC01-16B2-4D3F-9A11-6D130ECEFD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80D4F54-7BA6-4767-BD8F-5DA2083E29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AA0494-E702-4D98-88C7-A3AA70AC2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362376-07F4-4610-9C6A-0FE7BF05A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3D470D-38E5-45B3-A779-C8733250A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71226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309BBA-4AD8-4B3D-82EB-D4676047E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A427CD-F2EC-45C4-9842-EF5990B96C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48CB5-855B-4062-815B-BA85528878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10A4B-C9B5-441C-8148-89D2A71678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D9F9C4-E866-45B1-9B5A-BF4188147E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772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0E8A8-E48F-43C1-A423-2D44F342B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B46D2-E5AC-40EC-918E-0A222FEF62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08C0EB-0E46-4F56-BFA7-C777A69A5A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D7EBA4-C641-4DCE-89DC-F3A7E3B65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A4CABC-C605-4B33-906B-7FAAEC650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9968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DF815-61C0-4D6F-A902-C4F76A9CB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FEFB07-909B-4658-A631-52474DDABC7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2C819A-E2DC-4FCB-A890-1AD0C59BB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5B07D-FDBB-45A8-B9F7-FFB6EC8342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D1CEB-3496-4325-97C6-A0B6C69EB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93D0E-C792-45E6-B758-779DEEEC0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238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3A655A-9551-4690-BC2C-9E5D7D5ECF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28B4E9-2931-4B37-BB7E-4548C34BB0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6F5E4A-4D03-440F-85AB-FE5BE7C83B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51CEA8-0989-4A30-8255-019B1855B1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9CAE3FD-BECB-48CA-83ED-C35E9AD9999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D84F696-AD7E-4F8B-A6FE-9DDD708B9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FE6509-3BDA-4DA9-987B-05B008C82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13E37A2-480D-4315-989F-2B8922C0E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611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25647-DC59-496D-ACFC-100EB07EE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D5994D-2433-439E-AFF5-B2483424F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45482-45F3-465F-A121-A6F873A04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3A39786-8C0E-4CF9-A1EA-C78D9FA1CE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0145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AE0D2D-DBE2-4755-8417-D3CCA212A0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2FD712B-595F-474C-B6C3-6499F5ED22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4C1B0D8-D4EC-487C-90B2-282D3CEFF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0703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BDCE5-93D0-49C9-AB2C-A9E3DF51B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ADE3E9-2608-4292-95F7-DA23350E7D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7795C4-D611-4480-ABEB-BA8988E52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23FCBF-2529-4E58-B719-BE8F3965E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D53932-780B-4900-BF3A-8973F191B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A6E216-5B74-453F-A30F-B2B470FD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18633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29639-3436-400D-9AE1-7C60F154E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197A4C-1F45-49B7-B20B-C4517E06CD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972BCA-33CB-48E2-9840-3DBE106002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37FA82-CFA4-4CE5-8A40-EF527EAE5B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F4211-6813-4A35-9974-34CE8167C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51413A-802F-4592-B172-57E849952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7322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86D3183-BC35-4CBC-94FF-0E66A8E64B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886273-2C01-4312-BC71-1C914F7ADC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2A22E-C962-4FEA-AA39-2076F8894A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9B726-E14C-47CE-8893-DD1E584B4EDF}" type="datetimeFigureOut">
              <a:rPr lang="en-US" smtClean="0"/>
              <a:t>6/7/2021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220C01-7BD3-4F0C-879B-A7868D0DAD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9B69B-D26B-45C7-ACB0-05EFF0A162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A10FE6-119B-451B-B512-5B4E6D5E97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620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B89EA6F-B68C-451D-94AC-49ADD33FC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606" y="1524428"/>
            <a:ext cx="4554142" cy="19790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1DBB0F-D921-4ECB-9AA0-546E2E86BD0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3263" y="1524428"/>
            <a:ext cx="4567905" cy="1975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1963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755818F3-3DC9-44C3-B721-865406ECBA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629" y="1012197"/>
            <a:ext cx="5715680" cy="3811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97A24D2D-44E6-49AA-BE50-F6074E44A2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4280" y="1012197"/>
            <a:ext cx="5141913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1000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97BD1B5E-6D6D-432A-BBFF-1B1AD07206C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67" t="18859" r="52119" b="11738"/>
          <a:stretch/>
        </p:blipFill>
        <p:spPr bwMode="auto">
          <a:xfrm>
            <a:off x="1747521" y="1195630"/>
            <a:ext cx="3500256" cy="4284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BB1236F-FB89-4550-AFA3-1AD7BC7775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641" t="16352" r="21331" b="11427"/>
          <a:stretch/>
        </p:blipFill>
        <p:spPr bwMode="auto">
          <a:xfrm>
            <a:off x="5704840" y="1195630"/>
            <a:ext cx="4739639" cy="41482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13EB0B1-81E0-4B53-AD64-5FD4C6D245E4}"/>
              </a:ext>
            </a:extLst>
          </p:cNvPr>
          <p:cNvSpPr txBox="1"/>
          <p:nvPr/>
        </p:nvSpPr>
        <p:spPr>
          <a:xfrm>
            <a:off x="2080329" y="712879"/>
            <a:ext cx="28346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Bebas Neue" panose="020B0606020202050201" pitchFamily="34" charset="0"/>
              </a:rPr>
              <a:t>Pose Confidence Scores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2BDD29D-EAF7-43BA-BCFA-F87C1413A1EC}"/>
              </a:ext>
            </a:extLst>
          </p:cNvPr>
          <p:cNvSpPr txBox="1"/>
          <p:nvPr/>
        </p:nvSpPr>
        <p:spPr>
          <a:xfrm>
            <a:off x="6046381" y="712879"/>
            <a:ext cx="38702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Bebas Neue" panose="020B0606020202050201" pitchFamily="34" charset="0"/>
              </a:rPr>
              <a:t>17 Body Parts (keypoints) per pose</a:t>
            </a:r>
          </a:p>
        </p:txBody>
      </p:sp>
    </p:spTree>
    <p:extLst>
      <p:ext uri="{BB962C8B-B14F-4D97-AF65-F5344CB8AC3E}">
        <p14:creationId xmlns:p14="http://schemas.microsoft.com/office/powerpoint/2010/main" val="19449592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8C88B7-75BF-4645-9DBC-F7173C72B9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805" y="558264"/>
            <a:ext cx="9424351" cy="242414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63905A5-F10C-418D-958E-B5C1C4188B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040" y="3301120"/>
            <a:ext cx="10113818" cy="32883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46196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017AE3F-872B-4888-8E7B-28EDAF13D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1053988"/>
            <a:ext cx="4383291" cy="41536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51A07E4-19F9-459F-B9C3-D2E8649941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7232" y="811014"/>
            <a:ext cx="5357196" cy="5076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365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F101B3CC-B49F-4CE0-B198-228D1D4285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7B0E7D44-56C9-4B9C-8D08-8BD17A50AF0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4"/>
          <a:stretch/>
        </p:blipFill>
        <p:spPr>
          <a:xfrm rot="16200000">
            <a:off x="-411596" y="1290519"/>
            <a:ext cx="5743616" cy="42769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E30D42-8B68-494B-AC70-F027339C66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66" r="2" b="2"/>
          <a:stretch/>
        </p:blipFill>
        <p:spPr>
          <a:xfrm>
            <a:off x="4772525" y="557189"/>
            <a:ext cx="7097742" cy="5743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2456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2ABC4B-37D8-4218-BDD8-6DF6A00C0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2B53A05F-614C-4276-904C-E41F82EC51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97" r="-2" b="22407"/>
          <a:stretch/>
        </p:blipFill>
        <p:spPr>
          <a:xfrm>
            <a:off x="321730" y="321732"/>
            <a:ext cx="5674897" cy="30174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E30D42-8B68-494B-AC70-F027339C66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913" r="-2" b="27050"/>
          <a:stretch/>
        </p:blipFill>
        <p:spPr>
          <a:xfrm>
            <a:off x="321730" y="3510853"/>
            <a:ext cx="5674897" cy="2789954"/>
          </a:xfrm>
          <a:prstGeom prst="rect">
            <a:avLst/>
          </a:prstGeom>
        </p:spPr>
      </p:pic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7B0E7D44-56C9-4B9C-8D08-8BD17A50AF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90" r="10488" b="-2"/>
          <a:stretch/>
        </p:blipFill>
        <p:spPr>
          <a:xfrm rot="16200000">
            <a:off x="6043284" y="473821"/>
            <a:ext cx="5979074" cy="5674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041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262ABC4B-37D8-4218-BDD8-6DF6A00C0C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Picture 2" descr="A picture containing text&#10;&#10;Description automatically generated">
            <a:extLst>
              <a:ext uri="{FF2B5EF4-FFF2-40B4-BE49-F238E27FC236}">
                <a16:creationId xmlns:a16="http://schemas.microsoft.com/office/drawing/2014/main" id="{2B53A05F-614C-4276-904C-E41F82EC51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97" r="-2" b="14091"/>
          <a:stretch/>
        </p:blipFill>
        <p:spPr>
          <a:xfrm>
            <a:off x="5608006" y="3429000"/>
            <a:ext cx="5674897" cy="337136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9E30D42-8B68-494B-AC70-F027339C66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913" r="-2" b="14122"/>
          <a:stretch/>
        </p:blipFill>
        <p:spPr>
          <a:xfrm>
            <a:off x="5608007" y="0"/>
            <a:ext cx="5674897" cy="3371366"/>
          </a:xfrm>
          <a:prstGeom prst="rect">
            <a:avLst/>
          </a:prstGeom>
        </p:spPr>
      </p:pic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7B0E7D44-56C9-4B9C-8D08-8BD17A50AF0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8" r="5061" b="-2"/>
          <a:stretch/>
        </p:blipFill>
        <p:spPr>
          <a:xfrm rot="16200000">
            <a:off x="-625355" y="625356"/>
            <a:ext cx="6775450" cy="5524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13911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pider on a white surface&#10;&#10;Description automatically generated with low confidence">
            <a:extLst>
              <a:ext uri="{FF2B5EF4-FFF2-40B4-BE49-F238E27FC236}">
                <a16:creationId xmlns:a16="http://schemas.microsoft.com/office/drawing/2014/main" id="{5D1D2E5E-9BC5-4FD3-BCE3-CD4293C8E2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77432" y="38617"/>
            <a:ext cx="2114550" cy="2819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5A40323-30D8-4A14-B672-72F5C26F74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721770" y="38615"/>
            <a:ext cx="2114549" cy="281939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C424128-72C4-4C11-868E-080657A5F4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77431" y="2282084"/>
            <a:ext cx="2114551" cy="2819401"/>
          </a:xfrm>
          <a:prstGeom prst="rect">
            <a:avLst/>
          </a:prstGeom>
        </p:spPr>
      </p:pic>
      <p:pic>
        <p:nvPicPr>
          <p:cNvPr id="11" name="Picture 10" descr="A picture containing scissors, indoor, pair, green&#10;&#10;Description automatically generated">
            <a:extLst>
              <a:ext uri="{FF2B5EF4-FFF2-40B4-BE49-F238E27FC236}">
                <a16:creationId xmlns:a16="http://schemas.microsoft.com/office/drawing/2014/main" id="{933936DF-5AB7-4ED0-9096-ED64651DF122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64" b="8966"/>
          <a:stretch/>
        </p:blipFill>
        <p:spPr>
          <a:xfrm rot="16200000">
            <a:off x="3722913" y="2280942"/>
            <a:ext cx="2112264" cy="2819400"/>
          </a:xfrm>
          <a:prstGeom prst="rect">
            <a:avLst/>
          </a:prstGeom>
        </p:spPr>
      </p:pic>
      <p:pic>
        <p:nvPicPr>
          <p:cNvPr id="13" name="Picture 12" descr="A picture containing text&#10;&#10;Description automatically generated">
            <a:extLst>
              <a:ext uri="{FF2B5EF4-FFF2-40B4-BE49-F238E27FC236}">
                <a16:creationId xmlns:a16="http://schemas.microsoft.com/office/drawing/2014/main" id="{FB7D8A46-63F1-456D-970C-130BEC80C52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33" b="3013"/>
          <a:stretch/>
        </p:blipFill>
        <p:spPr>
          <a:xfrm rot="5400000">
            <a:off x="6501558" y="192529"/>
            <a:ext cx="4366368" cy="4742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028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5041</TotalTime>
  <Words>44</Words>
  <Application>Microsoft Office PowerPoint</Application>
  <PresentationFormat>Widescreen</PresentationFormat>
  <Paragraphs>6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Bebas Neue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15</cp:revision>
  <dcterms:created xsi:type="dcterms:W3CDTF">2021-06-01T13:13:00Z</dcterms:created>
  <dcterms:modified xsi:type="dcterms:W3CDTF">2021-06-07T18:13:42Z</dcterms:modified>
</cp:coreProperties>
</file>

<file path=docProps/thumbnail.jpeg>
</file>